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466"/>
    <p:restoredTop sz="96327"/>
  </p:normalViewPr>
  <p:slideViewPr>
    <p:cSldViewPr snapToGrid="0">
      <p:cViewPr varScale="1">
        <p:scale>
          <a:sx n="103" d="100"/>
          <a:sy n="103" d="100"/>
        </p:scale>
        <p:origin x="11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i Coral Linares Mendoza" userId="2b9aec81-4125-4f27-9a0c-d1c9f62067fe" providerId="ADAL" clId="{68CDD20B-EC81-407B-A62D-3AFFA41866DE}"/>
    <pc:docChg chg="delSld">
      <pc:chgData name="Rubi Coral Linares Mendoza" userId="2b9aec81-4125-4f27-9a0c-d1c9f62067fe" providerId="ADAL" clId="{68CDD20B-EC81-407B-A62D-3AFFA41866DE}" dt="2024-07-19T21:04:33.602" v="0" actId="47"/>
      <pc:docMkLst>
        <pc:docMk/>
      </pc:docMkLst>
      <pc:sldChg chg="del">
        <pc:chgData name="Rubi Coral Linares Mendoza" userId="2b9aec81-4125-4f27-9a0c-d1c9f62067fe" providerId="ADAL" clId="{68CDD20B-EC81-407B-A62D-3AFFA41866DE}" dt="2024-07-19T21:04:33.602" v="0" actId="47"/>
        <pc:sldMkLst>
          <pc:docMk/>
          <pc:sldMk cId="1780402753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19/07/2024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49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19/07/2024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45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19/07/2024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269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19/07/2024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163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19/07/2024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88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19/07/2024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30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19/07/2024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950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19/07/2024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637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19/07/2024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328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19/07/2024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633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19/07/2024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155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D281-B1FB-0E48-9389-4384455E045E}" type="datetimeFigureOut">
              <a:rPr lang="es-MX" smtClean="0"/>
              <a:t>19/07/2024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4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1.ulsacancun.edu.mx/delasalle/alumnos/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EA24807-715D-84D0-46E8-91538DA28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29" y="2183363"/>
            <a:ext cx="4957665" cy="2700949"/>
          </a:xfrm>
        </p:spPr>
        <p:txBody>
          <a:bodyPr>
            <a:normAutofit/>
          </a:bodyPr>
          <a:lstStyle/>
          <a:p>
            <a:pPr algn="ctr"/>
            <a:r>
              <a:rPr lang="es-ES_tradnl" sz="6600" b="1" dirty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  <a:ea typeface="Avenir Heavy" charset="0"/>
                <a:cs typeface="Avenir Heavy" charset="0"/>
              </a:rPr>
              <a:t>Curso de Inducción</a:t>
            </a:r>
            <a:br>
              <a:rPr lang="es-ES_tradnl" sz="8000" b="1" dirty="0">
                <a:solidFill>
                  <a:schemeClr val="bg2">
                    <a:lumMod val="25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</a:br>
            <a:r>
              <a:rPr lang="es-ES_tradnl" sz="5800" dirty="0">
                <a:solidFill>
                  <a:srgbClr val="002060"/>
                </a:solidFill>
                <a:latin typeface="Indivisa Text Sans" pitchFamily="2" charset="77"/>
                <a:ea typeface="Avenir Medium" charset="0"/>
                <a:cs typeface="Avenir Medium" charset="0"/>
              </a:rPr>
              <a:t>BIENVENIDOS</a:t>
            </a:r>
          </a:p>
        </p:txBody>
      </p:sp>
    </p:spTree>
    <p:extLst>
      <p:ext uri="{BB962C8B-B14F-4D97-AF65-F5344CB8AC3E}">
        <p14:creationId xmlns:p14="http://schemas.microsoft.com/office/powerpoint/2010/main" val="204860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5574640-73BF-963F-D410-77087871F483}"/>
              </a:ext>
            </a:extLst>
          </p:cNvPr>
          <p:cNvSpPr txBox="1"/>
          <p:nvPr/>
        </p:nvSpPr>
        <p:spPr>
          <a:xfrm>
            <a:off x="1939213" y="2367171"/>
            <a:ext cx="831357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DEPARTAMENTO DE BECAS </a:t>
            </a:r>
            <a:br>
              <a:rPr lang="es-ES" sz="4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s-ES" sz="4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Y </a:t>
            </a:r>
            <a:br>
              <a:rPr lang="es-ES" sz="4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s-ES" sz="4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FINANCIAMIENTO EDUCATIVO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74528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72EAC49-3906-4389-BD05-B77CF9ABC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2688" y="3429000"/>
            <a:ext cx="4869337" cy="2387600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kumimoji="0" lang="es-MX" sz="19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45496E-D20D-C6AD-8C53-81E3A544C497}"/>
              </a:ext>
            </a:extLst>
          </p:cNvPr>
          <p:cNvSpPr txBox="1"/>
          <p:nvPr/>
        </p:nvSpPr>
        <p:spPr>
          <a:xfrm>
            <a:off x="1773440" y="1096934"/>
            <a:ext cx="86451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2400" b="1" u="sng" dirty="0"/>
              <a:t>Requisitos para solicitar la Beca Económica: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dirty="0"/>
              <a:t>Podrá solicitarse para para cursar su 3er semestre.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dirty="0"/>
              <a:t>Constancia de promedio mínimo de 8.0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dirty="0"/>
              <a:t>Carta de aceptación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dirty="0"/>
              <a:t>Pago de inscripción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dirty="0"/>
              <a:t>Constancia de promedio mínimo de 8.0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dirty="0"/>
              <a:t>Solicitud llenada correctamente y con los documentos solicitados al 100%.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dirty="0"/>
              <a:t>Visita del trabajador social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dirty="0"/>
              <a:t>La información recopilada de los aspirantes, así como el estudio que realiza el trabajador social, se presenta ante nuestro </a:t>
            </a:r>
            <a:r>
              <a:rPr lang="es-MX" sz="2400" b="1" i="1" u="sng" dirty="0">
                <a:solidFill>
                  <a:srgbClr val="FF0000"/>
                </a:solidFill>
              </a:rPr>
              <a:t>Comité de becas</a:t>
            </a:r>
            <a:r>
              <a:rPr lang="es-MX" sz="2400" dirty="0"/>
              <a:t>, quienes deciden la asignación del % a otorgar a cada alumno.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2185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F564E0-8F93-15BB-E746-F28A46243BEC}"/>
              </a:ext>
            </a:extLst>
          </p:cNvPr>
          <p:cNvSpPr txBox="1"/>
          <p:nvPr/>
        </p:nvSpPr>
        <p:spPr>
          <a:xfrm>
            <a:off x="569167" y="1487759"/>
            <a:ext cx="103663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i="0" u="none" strike="noStrike" baseline="0" dirty="0">
                <a:solidFill>
                  <a:srgbClr val="000000"/>
                </a:solidFill>
              </a:rPr>
              <a:t>PROCESO DE DESCARGA DE DICTAMEN SEMESTRAL: </a:t>
            </a:r>
          </a:p>
          <a:p>
            <a:endParaRPr lang="es-MX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es-MX" sz="1800" b="1" i="0" u="none" strike="noStrike" baseline="0" dirty="0">
                <a:solidFill>
                  <a:srgbClr val="000000"/>
                </a:solidFill>
              </a:rPr>
              <a:t>La descarga en línea de los dictámenes nuevos para el semestre AGOSTO – DICIEMBRE 2024 están disponibles del 29 de julio al 2 de agosto a través de nuestra página de internet: </a:t>
            </a:r>
            <a:r>
              <a:rPr lang="es-MX" sz="1800" b="1" i="0" u="none" strike="noStrike" baseline="0" dirty="0">
                <a:solidFill>
                  <a:srgbClr val="0000FF"/>
                </a:solidFill>
              </a:rPr>
              <a:t> </a:t>
            </a:r>
            <a:r>
              <a:rPr lang="es-MX" sz="1800" b="1" i="0" u="none" strike="noStrike" baseline="0" dirty="0">
                <a:solidFill>
                  <a:srgbClr val="0000FF"/>
                </a:solidFill>
                <a:hlinkClick r:id="rId6"/>
              </a:rPr>
              <a:t>http://ww1.ulsacancun.edu.mx/delasalle/alumnos/</a:t>
            </a:r>
            <a:r>
              <a:rPr lang="es-MX" sz="1800" b="1" i="0" u="none" strike="noStrike" baseline="0" dirty="0">
                <a:solidFill>
                  <a:srgbClr val="0000FF"/>
                </a:solidFill>
              </a:rPr>
              <a:t>.</a:t>
            </a:r>
          </a:p>
          <a:p>
            <a:r>
              <a:rPr lang="es-MX" sz="1800" b="1" i="0" u="none" strike="noStrike" baseline="0" dirty="0">
                <a:solidFill>
                  <a:srgbClr val="FF0000"/>
                </a:solidFill>
              </a:rPr>
              <a:t>Están habilitados en horario de 7:00 – 23:00 horas. </a:t>
            </a:r>
            <a:endParaRPr lang="es-MX" sz="1800" b="1" dirty="0">
              <a:solidFill>
                <a:srgbClr val="FF0000"/>
              </a:solidFill>
            </a:endParaRPr>
          </a:p>
          <a:p>
            <a:endParaRPr lang="es-MX" sz="1800" b="1" dirty="0">
              <a:solidFill>
                <a:srgbClr val="FF0000"/>
              </a:solidFill>
            </a:endParaRPr>
          </a:p>
          <a:p>
            <a:endParaRPr lang="es-MX" sz="1800" b="1" dirty="0">
              <a:solidFill>
                <a:srgbClr val="FF0000"/>
              </a:solidFill>
            </a:endParaRPr>
          </a:p>
          <a:p>
            <a:endParaRPr lang="es-MX" sz="1800" b="1" dirty="0">
              <a:solidFill>
                <a:srgbClr val="FF0000"/>
              </a:solidFill>
            </a:endParaRPr>
          </a:p>
          <a:p>
            <a:endParaRPr lang="es-MX" sz="1800" b="1" dirty="0">
              <a:solidFill>
                <a:srgbClr val="FF0000"/>
              </a:solidFill>
            </a:endParaRPr>
          </a:p>
          <a:p>
            <a:r>
              <a:rPr lang="es-MX" sz="1800" b="1" i="0" u="none" strike="noStrike" baseline="0" dirty="0">
                <a:solidFill>
                  <a:srgbClr val="000000"/>
                </a:solidFill>
              </a:rPr>
              <a:t>PROCESO DE REFRENDO DE BECA: </a:t>
            </a:r>
          </a:p>
          <a:p>
            <a:endParaRPr lang="es-MX" sz="1800" b="0" i="0" u="none" strike="noStrike" baseline="0" dirty="0">
              <a:solidFill>
                <a:srgbClr val="000000"/>
              </a:solidFill>
            </a:endParaRPr>
          </a:p>
          <a:p>
            <a:pPr algn="just"/>
            <a:r>
              <a:rPr lang="es-MX" sz="1800" b="0" i="0" u="none" strike="noStrike" baseline="0" dirty="0">
                <a:solidFill>
                  <a:srgbClr val="000000"/>
                </a:solidFill>
              </a:rPr>
              <a:t>Les recordamos que deberán cubrir el </a:t>
            </a:r>
            <a:r>
              <a:rPr lang="es-MX" sz="1800" b="1" i="0" u="none" strike="noStrike" baseline="0" dirty="0">
                <a:solidFill>
                  <a:srgbClr val="000000"/>
                </a:solidFill>
              </a:rPr>
              <a:t>PAGO POR REFRENDO ANUAL DE BECA</a:t>
            </a:r>
            <a:r>
              <a:rPr lang="es-MX" sz="1800" b="0" i="0" u="none" strike="noStrike" baseline="0" dirty="0">
                <a:solidFill>
                  <a:srgbClr val="000000"/>
                </a:solidFill>
              </a:rPr>
              <a:t>, este pago permite renovar sus becas por un año; y de manera automática nuestro sistema podrá generar el dictamen del siguiente semestre a cursar. </a:t>
            </a:r>
            <a:endParaRPr lang="es-MX" sz="18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321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F564E0-8F93-15BB-E746-F28A46243BEC}"/>
              </a:ext>
            </a:extLst>
          </p:cNvPr>
          <p:cNvSpPr txBox="1"/>
          <p:nvPr/>
        </p:nvSpPr>
        <p:spPr>
          <a:xfrm>
            <a:off x="819538" y="1096934"/>
            <a:ext cx="10198359" cy="5390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es-MX" sz="1600" dirty="0">
                <a:latin typeface="+mn-lt"/>
              </a:rPr>
              <a:t>* Una vez descargado tu dictamen de beca, te recordamos que los cumplimientos a evaluar cada fin de semestre son:</a:t>
            </a:r>
          </a:p>
          <a:p>
            <a:pPr marL="0" lvl="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ES" sz="1600" dirty="0">
                <a:latin typeface="+mn-lt"/>
              </a:rPr>
              <a:t>Promedio mínimo de </a:t>
            </a:r>
            <a:r>
              <a:rPr lang="es-ES" sz="1600" b="1" u="sng" dirty="0">
                <a:latin typeface="+mn-lt"/>
              </a:rPr>
              <a:t>8.0</a:t>
            </a:r>
            <a:r>
              <a:rPr lang="es-ES" sz="1600" dirty="0">
                <a:latin typeface="+mn-lt"/>
              </a:rPr>
              <a:t> en el semestre</a:t>
            </a:r>
          </a:p>
          <a:p>
            <a:pPr marL="0" lvl="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ES" sz="1600" dirty="0">
                <a:latin typeface="+mn-lt"/>
              </a:rPr>
              <a:t> No haber reprobado ninguna materia, es decir, presentar ningún examen extraordinario</a:t>
            </a:r>
            <a:endParaRPr lang="es-MX" sz="1600" dirty="0">
              <a:latin typeface="+mn-lt"/>
            </a:endParaRPr>
          </a:p>
          <a:p>
            <a:pPr marL="0" lvl="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ES" sz="1600" dirty="0">
                <a:latin typeface="+mn-lt"/>
              </a:rPr>
              <a:t> Realizar el servicio becario en tiempo y forma dentro del área asignada.</a:t>
            </a:r>
          </a:p>
          <a:p>
            <a:pPr marL="0" lvl="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ES" sz="1600" dirty="0">
                <a:latin typeface="+mn-lt"/>
              </a:rPr>
              <a:t>Haber pagado tus colegiaturas según el calendario de fechas establecidas por la Universidad, es decir no contar con adeudo.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ES" sz="1600" dirty="0">
              <a:latin typeface="+mn-lt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es-ES" sz="1600" dirty="0">
                <a:latin typeface="+mn-lt"/>
              </a:rPr>
              <a:t>En caso de que tengas alguno de estos incumplimientos, la beca podrá disminuir de la siguiente manera:</a:t>
            </a:r>
          </a:p>
          <a:p>
            <a:pPr mar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MX" sz="1600" dirty="0">
                <a:latin typeface="+mn-lt"/>
              </a:rPr>
              <a:t>Promedio menor a  8   		</a:t>
            </a:r>
            <a:r>
              <a:rPr lang="es-MX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MX" sz="1600" b="1" dirty="0">
                <a:solidFill>
                  <a:srgbClr val="FF0000"/>
                </a:solidFill>
                <a:latin typeface="+mn-lt"/>
              </a:rPr>
              <a:t>- 5%</a:t>
            </a:r>
          </a:p>
          <a:p>
            <a:pPr marL="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MX" sz="1600" dirty="0">
                <a:latin typeface="+mn-lt"/>
              </a:rPr>
              <a:t>Materia reprobada    		 </a:t>
            </a:r>
            <a:r>
              <a:rPr lang="es-MX" sz="1600" b="1" dirty="0">
                <a:solidFill>
                  <a:srgbClr val="FF0000"/>
                </a:solidFill>
                <a:latin typeface="+mn-lt"/>
              </a:rPr>
              <a:t>- 5% </a:t>
            </a:r>
            <a:r>
              <a:rPr lang="es-MX" sz="1600" dirty="0">
                <a:latin typeface="+mn-lt"/>
              </a:rPr>
              <a:t>(por cada   materia)</a:t>
            </a:r>
          </a:p>
          <a:p>
            <a:pPr marL="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MX" sz="1600" dirty="0">
                <a:latin typeface="+mn-lt"/>
              </a:rPr>
              <a:t> Incumplimiento de servicio becario          	 </a:t>
            </a:r>
            <a:r>
              <a:rPr lang="es-MX" sz="1600" b="1" dirty="0">
                <a:solidFill>
                  <a:srgbClr val="FF0000"/>
                </a:solidFill>
                <a:latin typeface="+mn-lt"/>
              </a:rPr>
              <a:t>- 5%  </a:t>
            </a:r>
          </a:p>
          <a:p>
            <a:pPr mar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MX" sz="1600" dirty="0">
                <a:latin typeface="+mn-lt"/>
              </a:rPr>
              <a:t>No haber realizado los pagos en tiempo	 </a:t>
            </a:r>
            <a:r>
              <a:rPr lang="es-MX" sz="1600" b="1" dirty="0">
                <a:solidFill>
                  <a:srgbClr val="FF0000"/>
                </a:solidFill>
                <a:latin typeface="+mn-lt"/>
              </a:rPr>
              <a:t>- 5%</a:t>
            </a:r>
          </a:p>
          <a:p>
            <a:pPr marL="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MX" sz="1600" b="1" i="1" u="sng" dirty="0">
                <a:highlight>
                  <a:srgbClr val="FFFF00"/>
                </a:highlight>
                <a:latin typeface="+mn-lt"/>
              </a:rPr>
              <a:t>Las deducciones son acumulables</a:t>
            </a: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es-MX" sz="1600" dirty="0">
                <a:latin typeface="+mn-lt"/>
              </a:rPr>
              <a:t>Y si durante todo tu semestre lograste llegar a un promedio de </a:t>
            </a:r>
            <a:r>
              <a:rPr lang="es-MX" sz="1600" b="1" u="sng" dirty="0">
                <a:latin typeface="+mn-lt"/>
              </a:rPr>
              <a:t>9.5</a:t>
            </a:r>
            <a:r>
              <a:rPr lang="es-MX" sz="1600" dirty="0">
                <a:latin typeface="+mn-lt"/>
              </a:rPr>
              <a:t> en adelante, podrás recibir como reconocimiento a tu </a:t>
            </a:r>
            <a:r>
              <a:rPr lang="es-MX" sz="1600" b="1" u="sng" dirty="0">
                <a:solidFill>
                  <a:srgbClr val="0070C0"/>
                </a:solidFill>
                <a:latin typeface="+mn-lt"/>
              </a:rPr>
              <a:t>Desempeño Académico un </a:t>
            </a:r>
            <a:r>
              <a:rPr lang="es-MX" sz="1600" b="1" u="sng" dirty="0">
                <a:solidFill>
                  <a:srgbClr val="00B050"/>
                </a:solidFill>
                <a:latin typeface="+mn-lt"/>
              </a:rPr>
              <a:t>5%+ </a:t>
            </a:r>
            <a:r>
              <a:rPr lang="es-MX" sz="1600" b="1" u="sng" dirty="0">
                <a:solidFill>
                  <a:srgbClr val="0070C0"/>
                </a:solidFill>
                <a:latin typeface="+mn-lt"/>
              </a:rPr>
              <a:t>en tu % de beca </a:t>
            </a:r>
            <a:r>
              <a:rPr lang="es-MX" sz="1600" dirty="0">
                <a:latin typeface="+mn-lt"/>
              </a:rPr>
              <a:t>asignado para el siguiente semestre. </a:t>
            </a:r>
            <a:r>
              <a:rPr lang="es-MX" sz="1600" i="1" dirty="0">
                <a:solidFill>
                  <a:srgbClr val="0070C0"/>
                </a:solidFill>
                <a:latin typeface="+mn-lt"/>
              </a:rPr>
              <a:t>Tope Máximo de las becas 70%</a:t>
            </a: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endParaRPr lang="es-MX" sz="1600" dirty="0">
              <a:latin typeface="+mn-lt"/>
            </a:endParaRP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es-MX" sz="1600" dirty="0">
                <a:latin typeface="+mn-lt"/>
              </a:rPr>
              <a:t>Recuerda que tus evaluaciones son semestrales, por lo tanto, es muy importante que le des cumplimiento a </a:t>
            </a: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es-MX" sz="1600" dirty="0">
                <a:latin typeface="+mn-lt"/>
              </a:rPr>
              <a:t>todos y cada uno de ellos para que </a:t>
            </a:r>
            <a:r>
              <a:rPr lang="es-MX" sz="1600" b="1" i="1" u="sng" dirty="0">
                <a:latin typeface="+mn-lt"/>
              </a:rPr>
              <a:t>Tú</a:t>
            </a:r>
            <a:r>
              <a:rPr lang="es-MX" sz="1600" dirty="0">
                <a:latin typeface="+mn-lt"/>
              </a:rPr>
              <a:t> logres conservar el mismo % de Beca.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67556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F564E0-8F93-15BB-E746-F28A46243BEC}"/>
              </a:ext>
            </a:extLst>
          </p:cNvPr>
          <p:cNvSpPr txBox="1"/>
          <p:nvPr/>
        </p:nvSpPr>
        <p:spPr>
          <a:xfrm>
            <a:off x="1581149" y="1096934"/>
            <a:ext cx="8778239" cy="4578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dirty="0"/>
          </a:p>
          <a:p>
            <a:pPr algn="just">
              <a:lnSpc>
                <a:spcPct val="120000"/>
              </a:lnSpc>
            </a:pPr>
            <a:r>
              <a:rPr lang="es-MX" kern="100" dirty="0"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 caso de que la beca no se pueda dividir en partes iguales, el mayor porcentaje permanecerá en la beca y el saldo de porcentaje pasará a F.E. Ejemplo: 45% = 25% Beca y 20% F.E. </a:t>
            </a:r>
            <a:r>
              <a:rPr lang="es-MX" kern="1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Estas proporciones se irán modificando semestralmente, </a:t>
            </a:r>
            <a:r>
              <a:rPr lang="es-MX" b="1" kern="1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disminuyendo 5% de la Beca </a:t>
            </a:r>
            <a:r>
              <a:rPr lang="es-MX" kern="1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MX" b="1" kern="1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aumentando 5% en el financiamiento</a:t>
            </a:r>
            <a:r>
              <a:rPr lang="es-MX" kern="1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, hasta llegar a Financiamiento Educativo total en el último semestre de la carrera. </a:t>
            </a:r>
            <a:endParaRPr lang="es-MX" dirty="0">
              <a:highlight>
                <a:srgbClr val="FFFF00"/>
              </a:highlight>
            </a:endParaRPr>
          </a:p>
          <a:p>
            <a:pPr algn="just">
              <a:lnSpc>
                <a:spcPct val="120000"/>
              </a:lnSpc>
            </a:pPr>
            <a:r>
              <a:rPr lang="es-MX" dirty="0"/>
              <a:t>Para que realices la renovación del Financiamiento Educativo lo harás semestralmente: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MX" dirty="0"/>
              <a:t>Presentarte en la oficina de becas en las fechas establecidas, a firmar los documentos correspondientes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MX" dirty="0"/>
              <a:t>En caso de haber reprobado 3 materias en el semestre se cancelará el financiamiento educativo.</a:t>
            </a:r>
          </a:p>
          <a:p>
            <a:pPr marL="285750" indent="-285750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MX" dirty="0"/>
              <a:t>Los montos de las cuotas a pagar del F.E. Son en base al costo </a:t>
            </a:r>
            <a:r>
              <a:rPr lang="es-MX" b="1" u="sng" dirty="0"/>
              <a:t>VIGENTE</a:t>
            </a:r>
            <a:r>
              <a:rPr lang="es-MX" dirty="0"/>
              <a:t> de la colegiatura que exista en el momento de pago, incluso una vez egresando de la carrera.</a:t>
            </a:r>
          </a:p>
        </p:txBody>
      </p:sp>
    </p:spTree>
    <p:extLst>
      <p:ext uri="{BB962C8B-B14F-4D97-AF65-F5344CB8AC3E}">
        <p14:creationId xmlns:p14="http://schemas.microsoft.com/office/powerpoint/2010/main" val="396324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F564E0-8F93-15BB-E746-F28A46243BEC}"/>
              </a:ext>
            </a:extLst>
          </p:cNvPr>
          <p:cNvSpPr txBox="1"/>
          <p:nvPr/>
        </p:nvSpPr>
        <p:spPr>
          <a:xfrm>
            <a:off x="1371600" y="1228397"/>
            <a:ext cx="90693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/>
              <a:t>Recuerda que es importante que conozcas también nuestro Reglamento de Becas, el cual podrás encontrar en la página WEB de nuestra Universidad.</a:t>
            </a:r>
          </a:p>
          <a:p>
            <a:pPr algn="just"/>
            <a:endParaRPr lang="es-MX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/>
              <a:t>Y si tienes más dudas o deseas más información del área de Becas y Financiamiento Educativo puedes acudir a nuestras oficinas ubicadas en el Edif. B.</a:t>
            </a:r>
          </a:p>
          <a:p>
            <a:endParaRPr lang="es-MX" sz="2000" dirty="0"/>
          </a:p>
          <a:p>
            <a:r>
              <a:rPr lang="es-MX" sz="2000" i="1" u="sng" dirty="0">
                <a:highlight>
                  <a:srgbClr val="FFFF00"/>
                </a:highlight>
              </a:rPr>
              <a:t>Responsable de Becas y Financiamiento Educativo</a:t>
            </a:r>
          </a:p>
          <a:p>
            <a:r>
              <a:rPr lang="es-MX" sz="2000" b="1" dirty="0">
                <a:highlight>
                  <a:srgbClr val="FFFF00"/>
                </a:highlight>
              </a:rPr>
              <a:t>Lic. José Cristóbal </a:t>
            </a:r>
            <a:r>
              <a:rPr lang="es-MX" sz="2000" b="1" dirty="0" err="1">
                <a:highlight>
                  <a:srgbClr val="FFFF00"/>
                </a:highlight>
              </a:rPr>
              <a:t>Cemé</a:t>
            </a:r>
            <a:endParaRPr lang="es-MX" sz="2000" b="1" dirty="0">
              <a:highlight>
                <a:srgbClr val="FFFF00"/>
              </a:highlight>
            </a:endParaRPr>
          </a:p>
          <a:p>
            <a:r>
              <a:rPr lang="es-MX" sz="2000" dirty="0"/>
              <a:t>Horario de Atención:</a:t>
            </a:r>
          </a:p>
          <a:p>
            <a:r>
              <a:rPr lang="es-MX" sz="2000" dirty="0">
                <a:highlight>
                  <a:srgbClr val="FFFF00"/>
                </a:highlight>
              </a:rPr>
              <a:t>Lunes – Viernes</a:t>
            </a:r>
          </a:p>
          <a:p>
            <a:r>
              <a:rPr lang="es-MX" sz="2000" b="1" dirty="0">
                <a:highlight>
                  <a:srgbClr val="FFFF00"/>
                </a:highlight>
              </a:rPr>
              <a:t>9:00-14:00hrs</a:t>
            </a:r>
          </a:p>
          <a:p>
            <a:r>
              <a:rPr lang="es-MX" sz="2000" b="1" dirty="0">
                <a:highlight>
                  <a:srgbClr val="FFFF00"/>
                </a:highlight>
              </a:rPr>
              <a:t>15:00- 18:00hrs</a:t>
            </a:r>
          </a:p>
          <a:p>
            <a:r>
              <a:rPr lang="es-MX" sz="2000" dirty="0"/>
              <a:t>Tel: </a:t>
            </a:r>
            <a:r>
              <a:rPr lang="es-MX" sz="2000" b="1" dirty="0"/>
              <a:t>886-22-01 ext. 115</a:t>
            </a:r>
          </a:p>
          <a:p>
            <a:r>
              <a:rPr lang="es-MX" sz="2000" dirty="0"/>
              <a:t>Correo: </a:t>
            </a:r>
            <a:r>
              <a:rPr lang="es-MX" sz="2000" b="1" dirty="0"/>
              <a:t>becas@lasallecancun.edu.mx</a:t>
            </a:r>
          </a:p>
        </p:txBody>
      </p:sp>
    </p:spTree>
    <p:extLst>
      <p:ext uri="{BB962C8B-B14F-4D97-AF65-F5344CB8AC3E}">
        <p14:creationId xmlns:p14="http://schemas.microsoft.com/office/powerpoint/2010/main" val="29030629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124</TotalTime>
  <Words>688</Words>
  <Application>Microsoft Office PowerPoint</Application>
  <PresentationFormat>Panorámica</PresentationFormat>
  <Paragraphs>58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Avenir Heavy</vt:lpstr>
      <vt:lpstr>Calibri</vt:lpstr>
      <vt:lpstr>Calibri Light</vt:lpstr>
      <vt:lpstr>Indivisa Text Sans</vt:lpstr>
      <vt:lpstr>Wingdings</vt:lpstr>
      <vt:lpstr>Tema de Office</vt:lpstr>
      <vt:lpstr>Curso de Inducción BIENVENIDOS</vt:lpstr>
      <vt:lpstr>Presentación de PowerPoint</vt:lpstr>
      <vt:lpstr> 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 BIENVENIDOS</dc:title>
  <dc:creator>VARGAS OSORIO FERNANDA</dc:creator>
  <cp:lastModifiedBy>Rubi Coral Linares Mendoza</cp:lastModifiedBy>
  <cp:revision>5</cp:revision>
  <dcterms:created xsi:type="dcterms:W3CDTF">2024-05-29T14:20:44Z</dcterms:created>
  <dcterms:modified xsi:type="dcterms:W3CDTF">2024-07-19T21:04:37Z</dcterms:modified>
</cp:coreProperties>
</file>